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753600" cy="243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009"/>
    <a:srgbClr val="B26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02" autoAdjust="0"/>
  </p:normalViewPr>
  <p:slideViewPr>
    <p:cSldViewPr snapToGrid="0">
      <p:cViewPr varScale="1">
        <p:scale>
          <a:sx n="120" d="100"/>
          <a:sy n="120" d="100"/>
        </p:scale>
        <p:origin x="77" y="1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99063"/>
            <a:ext cx="7315200" cy="848924"/>
          </a:xfrm>
        </p:spPr>
        <p:txBody>
          <a:bodyPr anchor="b"/>
          <a:lstStyle>
            <a:lvl1pPr algn="ctr">
              <a:defRPr sz="213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280725"/>
            <a:ext cx="7315200" cy="588715"/>
          </a:xfrm>
        </p:spPr>
        <p:txBody>
          <a:bodyPr/>
          <a:lstStyle>
            <a:lvl1pPr marL="0" indent="0" algn="ctr">
              <a:buNone/>
              <a:defRPr sz="853"/>
            </a:lvl1pPr>
            <a:lvl2pPr marL="162580" indent="0" algn="ctr">
              <a:buNone/>
              <a:defRPr sz="711"/>
            </a:lvl2pPr>
            <a:lvl3pPr marL="325161" indent="0" algn="ctr">
              <a:buNone/>
              <a:defRPr sz="640"/>
            </a:lvl3pPr>
            <a:lvl4pPr marL="487741" indent="0" algn="ctr">
              <a:buNone/>
              <a:defRPr sz="569"/>
            </a:lvl4pPr>
            <a:lvl5pPr marL="650321" indent="0" algn="ctr">
              <a:buNone/>
              <a:defRPr sz="569"/>
            </a:lvl5pPr>
            <a:lvl6pPr marL="812902" indent="0" algn="ctr">
              <a:buNone/>
              <a:defRPr sz="569"/>
            </a:lvl6pPr>
            <a:lvl7pPr marL="975482" indent="0" algn="ctr">
              <a:buNone/>
              <a:defRPr sz="569"/>
            </a:lvl7pPr>
            <a:lvl8pPr marL="1138062" indent="0" algn="ctr">
              <a:buNone/>
              <a:defRPr sz="569"/>
            </a:lvl8pPr>
            <a:lvl9pPr marL="1300643" indent="0" algn="ctr">
              <a:buNone/>
              <a:defRPr sz="56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69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64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129822"/>
            <a:ext cx="2103120" cy="206643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129822"/>
            <a:ext cx="6187440" cy="206643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39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22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607907"/>
            <a:ext cx="8412480" cy="1014306"/>
          </a:xfrm>
        </p:spPr>
        <p:txBody>
          <a:bodyPr anchor="b"/>
          <a:lstStyle>
            <a:lvl1pPr>
              <a:defRPr sz="213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1631809"/>
            <a:ext cx="8412480" cy="533400"/>
          </a:xfrm>
        </p:spPr>
        <p:txBody>
          <a:bodyPr/>
          <a:lstStyle>
            <a:lvl1pPr marL="0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1pPr>
            <a:lvl2pPr marL="162580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2pPr>
            <a:lvl3pPr marL="325161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3pPr>
            <a:lvl4pPr marL="487741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4pPr>
            <a:lvl5pPr marL="650321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5pPr>
            <a:lvl6pPr marL="812902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6pPr>
            <a:lvl7pPr marL="975482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7pPr>
            <a:lvl8pPr marL="1138062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8pPr>
            <a:lvl9pPr marL="1300643" indent="0">
              <a:buNone/>
              <a:defRPr sz="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13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649111"/>
            <a:ext cx="4145280" cy="154714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649111"/>
            <a:ext cx="4145280" cy="154714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97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129823"/>
            <a:ext cx="8412480" cy="47131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597747"/>
            <a:ext cx="4126230" cy="292946"/>
          </a:xfrm>
        </p:spPr>
        <p:txBody>
          <a:bodyPr anchor="b"/>
          <a:lstStyle>
            <a:lvl1pPr marL="0" indent="0">
              <a:buNone/>
              <a:defRPr sz="853" b="1"/>
            </a:lvl1pPr>
            <a:lvl2pPr marL="162580" indent="0">
              <a:buNone/>
              <a:defRPr sz="711" b="1"/>
            </a:lvl2pPr>
            <a:lvl3pPr marL="325161" indent="0">
              <a:buNone/>
              <a:defRPr sz="640" b="1"/>
            </a:lvl3pPr>
            <a:lvl4pPr marL="487741" indent="0">
              <a:buNone/>
              <a:defRPr sz="569" b="1"/>
            </a:lvl4pPr>
            <a:lvl5pPr marL="650321" indent="0">
              <a:buNone/>
              <a:defRPr sz="569" b="1"/>
            </a:lvl5pPr>
            <a:lvl6pPr marL="812902" indent="0">
              <a:buNone/>
              <a:defRPr sz="569" b="1"/>
            </a:lvl6pPr>
            <a:lvl7pPr marL="975482" indent="0">
              <a:buNone/>
              <a:defRPr sz="569" b="1"/>
            </a:lvl7pPr>
            <a:lvl8pPr marL="1138062" indent="0">
              <a:buNone/>
              <a:defRPr sz="569" b="1"/>
            </a:lvl8pPr>
            <a:lvl9pPr marL="1300643" indent="0">
              <a:buNone/>
              <a:defRPr sz="5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890693"/>
            <a:ext cx="4126230" cy="13100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597747"/>
            <a:ext cx="4146550" cy="292946"/>
          </a:xfrm>
        </p:spPr>
        <p:txBody>
          <a:bodyPr anchor="b"/>
          <a:lstStyle>
            <a:lvl1pPr marL="0" indent="0">
              <a:buNone/>
              <a:defRPr sz="853" b="1"/>
            </a:lvl1pPr>
            <a:lvl2pPr marL="162580" indent="0">
              <a:buNone/>
              <a:defRPr sz="711" b="1"/>
            </a:lvl2pPr>
            <a:lvl3pPr marL="325161" indent="0">
              <a:buNone/>
              <a:defRPr sz="640" b="1"/>
            </a:lvl3pPr>
            <a:lvl4pPr marL="487741" indent="0">
              <a:buNone/>
              <a:defRPr sz="569" b="1"/>
            </a:lvl4pPr>
            <a:lvl5pPr marL="650321" indent="0">
              <a:buNone/>
              <a:defRPr sz="569" b="1"/>
            </a:lvl5pPr>
            <a:lvl6pPr marL="812902" indent="0">
              <a:buNone/>
              <a:defRPr sz="569" b="1"/>
            </a:lvl6pPr>
            <a:lvl7pPr marL="975482" indent="0">
              <a:buNone/>
              <a:defRPr sz="569" b="1"/>
            </a:lvl7pPr>
            <a:lvl8pPr marL="1138062" indent="0">
              <a:buNone/>
              <a:defRPr sz="569" b="1"/>
            </a:lvl8pPr>
            <a:lvl9pPr marL="1300643" indent="0">
              <a:buNone/>
              <a:defRPr sz="5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890693"/>
            <a:ext cx="4146550" cy="13100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42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6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05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162560"/>
            <a:ext cx="3145790" cy="568960"/>
          </a:xfrm>
        </p:spPr>
        <p:txBody>
          <a:bodyPr anchor="b"/>
          <a:lstStyle>
            <a:lvl1pPr>
              <a:defRPr sz="113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351085"/>
            <a:ext cx="4937760" cy="1732844"/>
          </a:xfrm>
        </p:spPr>
        <p:txBody>
          <a:bodyPr/>
          <a:lstStyle>
            <a:lvl1pPr>
              <a:defRPr sz="1138"/>
            </a:lvl1pPr>
            <a:lvl2pPr>
              <a:defRPr sz="996"/>
            </a:lvl2pPr>
            <a:lvl3pPr>
              <a:defRPr sz="853"/>
            </a:lvl3pPr>
            <a:lvl4pPr>
              <a:defRPr sz="711"/>
            </a:lvl4pPr>
            <a:lvl5pPr>
              <a:defRPr sz="711"/>
            </a:lvl5pPr>
            <a:lvl6pPr>
              <a:defRPr sz="711"/>
            </a:lvl6pPr>
            <a:lvl7pPr>
              <a:defRPr sz="711"/>
            </a:lvl7pPr>
            <a:lvl8pPr>
              <a:defRPr sz="711"/>
            </a:lvl8pPr>
            <a:lvl9pPr>
              <a:defRPr sz="711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731520"/>
            <a:ext cx="3145790" cy="1355231"/>
          </a:xfrm>
        </p:spPr>
        <p:txBody>
          <a:bodyPr/>
          <a:lstStyle>
            <a:lvl1pPr marL="0" indent="0">
              <a:buNone/>
              <a:defRPr sz="569"/>
            </a:lvl1pPr>
            <a:lvl2pPr marL="162580" indent="0">
              <a:buNone/>
              <a:defRPr sz="498"/>
            </a:lvl2pPr>
            <a:lvl3pPr marL="325161" indent="0">
              <a:buNone/>
              <a:defRPr sz="427"/>
            </a:lvl3pPr>
            <a:lvl4pPr marL="487741" indent="0">
              <a:buNone/>
              <a:defRPr sz="356"/>
            </a:lvl4pPr>
            <a:lvl5pPr marL="650321" indent="0">
              <a:buNone/>
              <a:defRPr sz="356"/>
            </a:lvl5pPr>
            <a:lvl6pPr marL="812902" indent="0">
              <a:buNone/>
              <a:defRPr sz="356"/>
            </a:lvl6pPr>
            <a:lvl7pPr marL="975482" indent="0">
              <a:buNone/>
              <a:defRPr sz="356"/>
            </a:lvl7pPr>
            <a:lvl8pPr marL="1138062" indent="0">
              <a:buNone/>
              <a:defRPr sz="356"/>
            </a:lvl8pPr>
            <a:lvl9pPr marL="1300643" indent="0">
              <a:buNone/>
              <a:defRPr sz="35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85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162560"/>
            <a:ext cx="3145790" cy="568960"/>
          </a:xfrm>
        </p:spPr>
        <p:txBody>
          <a:bodyPr anchor="b"/>
          <a:lstStyle>
            <a:lvl1pPr>
              <a:defRPr sz="113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351085"/>
            <a:ext cx="4937760" cy="1732844"/>
          </a:xfrm>
        </p:spPr>
        <p:txBody>
          <a:bodyPr anchor="t"/>
          <a:lstStyle>
            <a:lvl1pPr marL="0" indent="0">
              <a:buNone/>
              <a:defRPr sz="1138"/>
            </a:lvl1pPr>
            <a:lvl2pPr marL="162580" indent="0">
              <a:buNone/>
              <a:defRPr sz="996"/>
            </a:lvl2pPr>
            <a:lvl3pPr marL="325161" indent="0">
              <a:buNone/>
              <a:defRPr sz="853"/>
            </a:lvl3pPr>
            <a:lvl4pPr marL="487741" indent="0">
              <a:buNone/>
              <a:defRPr sz="711"/>
            </a:lvl4pPr>
            <a:lvl5pPr marL="650321" indent="0">
              <a:buNone/>
              <a:defRPr sz="711"/>
            </a:lvl5pPr>
            <a:lvl6pPr marL="812902" indent="0">
              <a:buNone/>
              <a:defRPr sz="711"/>
            </a:lvl6pPr>
            <a:lvl7pPr marL="975482" indent="0">
              <a:buNone/>
              <a:defRPr sz="711"/>
            </a:lvl7pPr>
            <a:lvl8pPr marL="1138062" indent="0">
              <a:buNone/>
              <a:defRPr sz="711"/>
            </a:lvl8pPr>
            <a:lvl9pPr marL="1300643" indent="0">
              <a:buNone/>
              <a:defRPr sz="711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731520"/>
            <a:ext cx="3145790" cy="1355231"/>
          </a:xfrm>
        </p:spPr>
        <p:txBody>
          <a:bodyPr/>
          <a:lstStyle>
            <a:lvl1pPr marL="0" indent="0">
              <a:buNone/>
              <a:defRPr sz="569"/>
            </a:lvl1pPr>
            <a:lvl2pPr marL="162580" indent="0">
              <a:buNone/>
              <a:defRPr sz="498"/>
            </a:lvl2pPr>
            <a:lvl3pPr marL="325161" indent="0">
              <a:buNone/>
              <a:defRPr sz="427"/>
            </a:lvl3pPr>
            <a:lvl4pPr marL="487741" indent="0">
              <a:buNone/>
              <a:defRPr sz="356"/>
            </a:lvl4pPr>
            <a:lvl5pPr marL="650321" indent="0">
              <a:buNone/>
              <a:defRPr sz="356"/>
            </a:lvl5pPr>
            <a:lvl6pPr marL="812902" indent="0">
              <a:buNone/>
              <a:defRPr sz="356"/>
            </a:lvl6pPr>
            <a:lvl7pPr marL="975482" indent="0">
              <a:buNone/>
              <a:defRPr sz="356"/>
            </a:lvl7pPr>
            <a:lvl8pPr marL="1138062" indent="0">
              <a:buNone/>
              <a:defRPr sz="356"/>
            </a:lvl8pPr>
            <a:lvl9pPr marL="1300643" indent="0">
              <a:buNone/>
              <a:defRPr sz="356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2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129823"/>
            <a:ext cx="8412480" cy="47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649111"/>
            <a:ext cx="8412480" cy="154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2260036"/>
            <a:ext cx="21945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D030F-28C8-442D-9C68-1C3B3D698606}" type="datetimeFigureOut">
              <a:rPr lang="pt-BR" smtClean="0"/>
              <a:t>29/05/2024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2260036"/>
            <a:ext cx="329184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2260036"/>
            <a:ext cx="2194560" cy="1298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0B3E2-F7E7-415A-ACE6-E3442F7BDE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689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25161" rtl="0" eaLnBrk="1" latinLnBrk="0" hangingPunct="1">
        <a:lnSpc>
          <a:spcPct val="90000"/>
        </a:lnSpc>
        <a:spcBef>
          <a:spcPct val="0"/>
        </a:spcBef>
        <a:buNone/>
        <a:defRPr sz="15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290" indent="-81290" algn="l" defTabSz="32516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1pPr>
      <a:lvl2pPr marL="243870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853" kern="1200">
          <a:solidFill>
            <a:schemeClr val="tx1"/>
          </a:solidFill>
          <a:latin typeface="+mn-lt"/>
          <a:ea typeface="+mn-ea"/>
          <a:cs typeface="+mn-cs"/>
        </a:defRPr>
      </a:lvl2pPr>
      <a:lvl3pPr marL="406451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711" kern="1200">
          <a:solidFill>
            <a:schemeClr val="tx1"/>
          </a:solidFill>
          <a:latin typeface="+mn-lt"/>
          <a:ea typeface="+mn-ea"/>
          <a:cs typeface="+mn-cs"/>
        </a:defRPr>
      </a:lvl3pPr>
      <a:lvl4pPr marL="569031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4pPr>
      <a:lvl5pPr marL="731611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5pPr>
      <a:lvl6pPr marL="894192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6pPr>
      <a:lvl7pPr marL="1056772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7pPr>
      <a:lvl8pPr marL="1219352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8pPr>
      <a:lvl9pPr marL="1381933" indent="-81290" algn="l" defTabSz="325161" rtl="0" eaLnBrk="1" latinLnBrk="0" hangingPunct="1">
        <a:lnSpc>
          <a:spcPct val="90000"/>
        </a:lnSpc>
        <a:spcBef>
          <a:spcPts val="178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1pPr>
      <a:lvl2pPr marL="162580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25161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3pPr>
      <a:lvl4pPr marL="487741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4pPr>
      <a:lvl5pPr marL="650321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5pPr>
      <a:lvl6pPr marL="812902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6pPr>
      <a:lvl7pPr marL="975482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7pPr>
      <a:lvl8pPr marL="1138062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8pPr>
      <a:lvl9pPr marL="1300643" algn="l" defTabSz="325161" rtl="0" eaLnBrk="1" latinLnBrk="0" hangingPunct="1">
        <a:defRPr sz="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C7437CE-6D61-586C-BC23-2000ADCDB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0"/>
            <a:ext cx="232791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814648"/>
            <a:ext cx="533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“ Melhores Práticas para Escrever Funções Eficientes e Legíveis ”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82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814648"/>
            <a:ext cx="533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Eficiência na Escrita do Código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76E97C-5388-F6DD-7C1E-AC445CC8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10" y="0"/>
            <a:ext cx="2129590" cy="2438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721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611448"/>
            <a:ext cx="5336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O Que São Funções e Quais Suas Funcionalidades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8691D3-ABFA-A2B1-93DB-8EC79776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16" y="0"/>
            <a:ext cx="2106084" cy="2438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226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662248"/>
            <a:ext cx="533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Exemplos Objetivos e Claros: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BBB367-8971-14A7-EE20-41073E08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0"/>
            <a:ext cx="2438400" cy="2438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6658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795598"/>
            <a:ext cx="533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Introdução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CB68BD-5722-C9E6-0D49-26A8E7F24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0"/>
            <a:ext cx="3448050" cy="2438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7302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0840E2A-E401-CC8E-DB40-20F204E2507B}"/>
              </a:ext>
            </a:extLst>
          </p:cNvPr>
          <p:cNvSpPr/>
          <p:nvPr/>
        </p:nvSpPr>
        <p:spPr>
          <a:xfrm>
            <a:off x="0" y="0"/>
            <a:ext cx="9753600" cy="2438400"/>
          </a:xfrm>
          <a:prstGeom prst="rect">
            <a:avLst/>
          </a:prstGeom>
          <a:gradFill>
            <a:gsLst>
              <a:gs pos="8000">
                <a:schemeClr val="accent2">
                  <a:lumMod val="40000"/>
                  <a:lumOff val="60000"/>
                </a:schemeClr>
              </a:gs>
              <a:gs pos="52000">
                <a:srgbClr val="B26324"/>
              </a:gs>
              <a:gs pos="93000">
                <a:srgbClr val="23100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75371B-CB73-BD50-8A43-421527855978}"/>
              </a:ext>
            </a:extLst>
          </p:cNvPr>
          <p:cNvSpPr txBox="1"/>
          <p:nvPr/>
        </p:nvSpPr>
        <p:spPr>
          <a:xfrm>
            <a:off x="3956858" y="846398"/>
            <a:ext cx="533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Conclusão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2D8E3-B338-DA9F-45B0-C4557DD5D8E0}"/>
              </a:ext>
            </a:extLst>
          </p:cNvPr>
          <p:cNvSpPr txBox="1"/>
          <p:nvPr/>
        </p:nvSpPr>
        <p:spPr>
          <a:xfrm>
            <a:off x="3956858" y="157942"/>
            <a:ext cx="252706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#JAVASCRIPT</a:t>
            </a:r>
            <a:endParaRPr lang="pt-BR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55AF06-6694-9746-7F72-407353D9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5" y="0"/>
            <a:ext cx="3570778" cy="243840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19149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</TotalTime>
  <Words>42</Words>
  <Application>Microsoft Office PowerPoint</Application>
  <PresentationFormat>Personalizar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Francisco da Silva</dc:creator>
  <cp:keywords>capa de banner</cp:keywords>
  <cp:lastModifiedBy>Diego Francisco da Silva</cp:lastModifiedBy>
  <cp:revision>28</cp:revision>
  <dcterms:created xsi:type="dcterms:W3CDTF">2024-05-28T16:00:35Z</dcterms:created>
  <dcterms:modified xsi:type="dcterms:W3CDTF">2024-05-29T12:26:45Z</dcterms:modified>
</cp:coreProperties>
</file>